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0" r:id="rId4"/>
    <p:sldId id="259" r:id="rId5"/>
    <p:sldId id="262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2A9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180F5-5337-4698-B055-6CD6B0BA4529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A1BAEF2-51EB-4D95-A335-EEE76C985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180F5-5337-4698-B055-6CD6B0BA4529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BAEF2-51EB-4D95-A335-EEE76C985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180F5-5337-4698-B055-6CD6B0BA4529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BAEF2-51EB-4D95-A335-EEE76C985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180F5-5337-4698-B055-6CD6B0BA4529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A1BAEF2-51EB-4D95-A335-EEE76C985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180F5-5337-4698-B055-6CD6B0BA4529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BAEF2-51EB-4D95-A335-EEE76C9859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180F5-5337-4698-B055-6CD6B0BA4529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BAEF2-51EB-4D95-A335-EEE76C985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180F5-5337-4698-B055-6CD6B0BA4529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A1BAEF2-51EB-4D95-A335-EEE76C9859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180F5-5337-4698-B055-6CD6B0BA4529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BAEF2-51EB-4D95-A335-EEE76C985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180F5-5337-4698-B055-6CD6B0BA4529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BAEF2-51EB-4D95-A335-EEE76C985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180F5-5337-4698-B055-6CD6B0BA4529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BAEF2-51EB-4D95-A335-EEE76C985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180F5-5337-4698-B055-6CD6B0BA4529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BAEF2-51EB-4D95-A335-EEE76C9859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FA180F5-5337-4698-B055-6CD6B0BA4529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1BAEF2-51EB-4D95-A335-EEE76C9859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3116"/>
            <a:ext cx="7772400" cy="1643074"/>
          </a:xfrm>
        </p:spPr>
        <p:txBody>
          <a:bodyPr>
            <a:noAutofit/>
          </a:bodyPr>
          <a:lstStyle/>
          <a:p>
            <a:r>
              <a:rPr lang="en-IN" sz="32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/>
            </a:r>
            <a:br>
              <a:rPr lang="en-IN" sz="32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</a:br>
            <a:r>
              <a:rPr lang="en-IN" sz="32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புதிய</a:t>
            </a:r>
            <a:r>
              <a:rPr lang="en-IN" sz="32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32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பாடநூல்</a:t>
            </a:r>
            <a:r>
              <a:rPr lang="en-IN" sz="32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32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கருத்தாக்கப்</a:t>
            </a:r>
            <a:r>
              <a:rPr lang="en-IN" sz="32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32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பயிற்சி</a:t>
            </a:r>
            <a:r>
              <a:rPr lang="en-IN" sz="32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/>
            </a:r>
            <a:br>
              <a:rPr lang="en-IN" sz="32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</a:br>
            <a:r>
              <a:rPr lang="en-IN" sz="32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மேல்நிலை</a:t>
            </a:r>
            <a:r>
              <a:rPr lang="en-IN" sz="32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 - </a:t>
            </a:r>
            <a:r>
              <a:rPr lang="en-IN" sz="32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இரண்டாம்</a:t>
            </a:r>
            <a:r>
              <a:rPr lang="en-IN" sz="32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32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ஆண்டு</a:t>
            </a:r>
            <a:r>
              <a:rPr lang="en-IN" sz="32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/>
            </a:r>
            <a:br>
              <a:rPr lang="en-IN" sz="32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</a:br>
            <a:r>
              <a:rPr lang="en-US" sz="32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பொதுத்</a:t>
            </a:r>
            <a:r>
              <a:rPr lang="en-US" sz="32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US" sz="32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தமிழ்</a:t>
            </a:r>
            <a:r>
              <a:rPr lang="en-US" sz="32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/>
            </a:r>
            <a:br>
              <a:rPr lang="en-US" sz="32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</a:br>
            <a:endParaRPr lang="en-US" sz="3200" dirty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4546" y="4500570"/>
            <a:ext cx="6500858" cy="1571636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r"/>
            <a:r>
              <a:rPr lang="en-IN" sz="3200" b="1" dirty="0" err="1" smtClean="0">
                <a:solidFill>
                  <a:schemeClr val="tx1"/>
                </a:solidFill>
                <a:latin typeface="TAU_Elango_Todi" pitchFamily="2" charset="0"/>
                <a:cs typeface="TAU_Elango_Todi" pitchFamily="2" charset="0"/>
              </a:rPr>
              <a:t>உருவாக்கம்</a:t>
            </a:r>
            <a:endParaRPr lang="en-IN" sz="3200" b="1" dirty="0" smtClean="0">
              <a:solidFill>
                <a:schemeClr val="tx1"/>
              </a:solidFill>
              <a:latin typeface="TAU_Elango_Todi" pitchFamily="2" charset="0"/>
              <a:cs typeface="TAU_Elango_Todi" pitchFamily="2" charset="0"/>
            </a:endParaRPr>
          </a:p>
          <a:p>
            <a:r>
              <a:rPr lang="en-IN" sz="3200" b="1" dirty="0" err="1" smtClean="0">
                <a:solidFill>
                  <a:srgbClr val="FF0000"/>
                </a:solidFill>
                <a:latin typeface="TAU_Elango_Todi" pitchFamily="2" charset="0"/>
                <a:cs typeface="TAU_Elango_Todi" pitchFamily="2" charset="0"/>
              </a:rPr>
              <a:t>மாநிலக்</a:t>
            </a:r>
            <a:r>
              <a:rPr lang="en-IN" sz="3200" b="1" dirty="0" smtClean="0">
                <a:solidFill>
                  <a:srgbClr val="FF0000"/>
                </a:solidFill>
                <a:latin typeface="TAU_Elango_Todi" pitchFamily="2" charset="0"/>
                <a:cs typeface="TAU_Elango_Todi" pitchFamily="2" charset="0"/>
              </a:rPr>
              <a:t> </a:t>
            </a:r>
            <a:r>
              <a:rPr lang="en-IN" sz="3200" b="1" dirty="0" err="1" smtClean="0">
                <a:solidFill>
                  <a:srgbClr val="FF0000"/>
                </a:solidFill>
                <a:latin typeface="TAU_Elango_Todi" pitchFamily="2" charset="0"/>
                <a:cs typeface="TAU_Elango_Todi" pitchFamily="2" charset="0"/>
              </a:rPr>
              <a:t>கல்வியியல்</a:t>
            </a:r>
            <a:r>
              <a:rPr lang="en-IN" sz="3200" b="1" dirty="0" smtClean="0">
                <a:solidFill>
                  <a:srgbClr val="FF0000"/>
                </a:solidFill>
                <a:latin typeface="TAU_Elango_Todi" pitchFamily="2" charset="0"/>
                <a:cs typeface="TAU_Elango_Todi" pitchFamily="2" charset="0"/>
              </a:rPr>
              <a:t> </a:t>
            </a:r>
            <a:r>
              <a:rPr lang="en-IN" sz="3200" b="1" dirty="0" err="1" smtClean="0">
                <a:solidFill>
                  <a:srgbClr val="FF0000"/>
                </a:solidFill>
                <a:latin typeface="TAU_Elango_Todi" pitchFamily="2" charset="0"/>
                <a:cs typeface="TAU_Elango_Todi" pitchFamily="2" charset="0"/>
              </a:rPr>
              <a:t>ஆராய்ச்சி</a:t>
            </a:r>
            <a:r>
              <a:rPr lang="en-IN" sz="3200" b="1" dirty="0" smtClean="0">
                <a:solidFill>
                  <a:srgbClr val="FF0000"/>
                </a:solidFill>
                <a:latin typeface="TAU_Elango_Todi" pitchFamily="2" charset="0"/>
                <a:cs typeface="TAU_Elango_Todi" pitchFamily="2" charset="0"/>
              </a:rPr>
              <a:t> </a:t>
            </a:r>
            <a:r>
              <a:rPr lang="en-IN" sz="3200" b="1" dirty="0" err="1" smtClean="0">
                <a:solidFill>
                  <a:srgbClr val="FF0000"/>
                </a:solidFill>
                <a:latin typeface="TAU_Elango_Todi" pitchFamily="2" charset="0"/>
                <a:cs typeface="TAU_Elango_Todi" pitchFamily="2" charset="0"/>
              </a:rPr>
              <a:t>மற்றும்</a:t>
            </a:r>
            <a:r>
              <a:rPr lang="en-IN" sz="3200" b="1" dirty="0" smtClean="0">
                <a:solidFill>
                  <a:srgbClr val="FF0000"/>
                </a:solidFill>
                <a:latin typeface="TAU_Elango_Todi" pitchFamily="2" charset="0"/>
                <a:cs typeface="TAU_Elango_Todi" pitchFamily="2" charset="0"/>
              </a:rPr>
              <a:t> </a:t>
            </a:r>
            <a:r>
              <a:rPr lang="en-IN" sz="3200" b="1" dirty="0" err="1" smtClean="0">
                <a:solidFill>
                  <a:srgbClr val="FF0000"/>
                </a:solidFill>
                <a:latin typeface="TAU_Elango_Todi" pitchFamily="2" charset="0"/>
                <a:cs typeface="TAU_Elango_Todi" pitchFamily="2" charset="0"/>
              </a:rPr>
              <a:t>பயிற்சி</a:t>
            </a:r>
            <a:r>
              <a:rPr lang="en-IN" sz="3200" b="1" dirty="0" smtClean="0">
                <a:solidFill>
                  <a:srgbClr val="FF0000"/>
                </a:solidFill>
                <a:latin typeface="TAU_Elango_Todi" pitchFamily="2" charset="0"/>
                <a:cs typeface="TAU_Elango_Todi" pitchFamily="2" charset="0"/>
              </a:rPr>
              <a:t> </a:t>
            </a:r>
            <a:r>
              <a:rPr lang="en-IN" sz="3200" b="1" dirty="0" err="1" smtClean="0">
                <a:solidFill>
                  <a:srgbClr val="FF0000"/>
                </a:solidFill>
                <a:latin typeface="TAU_Elango_Todi" pitchFamily="2" charset="0"/>
                <a:cs typeface="TAU_Elango_Todi" pitchFamily="2" charset="0"/>
              </a:rPr>
              <a:t>நிறுவனம்</a:t>
            </a:r>
            <a:r>
              <a:rPr lang="en-IN" sz="3200" b="1" dirty="0" smtClean="0">
                <a:solidFill>
                  <a:srgbClr val="FF0000"/>
                </a:solidFill>
                <a:latin typeface="TAU_Elango_Todi" pitchFamily="2" charset="0"/>
                <a:cs typeface="TAU_Elango_Todi" pitchFamily="2" charset="0"/>
              </a:rPr>
              <a:t>, </a:t>
            </a:r>
            <a:r>
              <a:rPr lang="en-IN" sz="3200" b="1" dirty="0" err="1" smtClean="0">
                <a:solidFill>
                  <a:srgbClr val="FF0000"/>
                </a:solidFill>
                <a:latin typeface="TAU_Elango_Todi" pitchFamily="2" charset="0"/>
                <a:cs typeface="TAU_Elango_Todi" pitchFamily="2" charset="0"/>
              </a:rPr>
              <a:t>சென்னை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285852" y="500042"/>
            <a:ext cx="6429420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N" sz="3600" b="1" dirty="0" err="1" smtClean="0">
                <a:latin typeface="TAU_Elango_Todi" pitchFamily="2" charset="0"/>
                <a:cs typeface="TAU_Elango_Todi" pitchFamily="2" charset="0"/>
              </a:rPr>
              <a:t>தமிழ்நாடு</a:t>
            </a:r>
            <a:r>
              <a:rPr lang="en-IN" sz="3600" b="1" dirty="0" smtClean="0">
                <a:latin typeface="TAU_Elango_Todi" pitchFamily="2" charset="0"/>
                <a:cs typeface="TAU_Elango_Todi" pitchFamily="2" charset="0"/>
              </a:rPr>
              <a:t> </a:t>
            </a:r>
            <a:r>
              <a:rPr lang="en-IN" sz="3600" b="1" dirty="0" err="1" smtClean="0">
                <a:latin typeface="TAU_Elango_Todi" pitchFamily="2" charset="0"/>
                <a:cs typeface="TAU_Elango_Todi" pitchFamily="2" charset="0"/>
              </a:rPr>
              <a:t>அரசு</a:t>
            </a:r>
            <a:endParaRPr lang="en-IN" sz="3600" b="1" dirty="0" smtClean="0">
              <a:latin typeface="TAU_Elango_Todi" pitchFamily="2" charset="0"/>
              <a:cs typeface="TAU_Elango_Todi" pitchFamily="2" charset="0"/>
            </a:endParaRPr>
          </a:p>
          <a:p>
            <a:pPr algn="ctr"/>
            <a:r>
              <a:rPr lang="en-IN" sz="3600" b="1" dirty="0" err="1" smtClean="0">
                <a:latin typeface="TAU_Elango_Todi" pitchFamily="2" charset="0"/>
                <a:cs typeface="TAU_Elango_Todi" pitchFamily="2" charset="0"/>
              </a:rPr>
              <a:t>பள்ளிக்</a:t>
            </a:r>
            <a:r>
              <a:rPr lang="en-IN" sz="3600" b="1" dirty="0" smtClean="0">
                <a:latin typeface="TAU_Elango_Todi" pitchFamily="2" charset="0"/>
                <a:cs typeface="TAU_Elango_Todi" pitchFamily="2" charset="0"/>
              </a:rPr>
              <a:t> </a:t>
            </a:r>
            <a:r>
              <a:rPr lang="en-IN" sz="3600" b="1" dirty="0" err="1" smtClean="0">
                <a:latin typeface="TAU_Elango_Todi" pitchFamily="2" charset="0"/>
                <a:cs typeface="TAU_Elango_Todi" pitchFamily="2" charset="0"/>
              </a:rPr>
              <a:t>கல்வித்துறை</a:t>
            </a:r>
            <a:endParaRPr lang="en-US" sz="3600" b="1" dirty="0">
              <a:latin typeface="TAU_Elango_Todi" pitchFamily="2" charset="0"/>
              <a:cs typeface="TAU_Elango_Todi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IN" sz="2800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இயல்</a:t>
            </a:r>
            <a:r>
              <a:rPr lang="en-IN" sz="2800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4                                </a:t>
            </a:r>
            <a:r>
              <a:rPr lang="en-IN" sz="2800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செல்வத்துள்</a:t>
            </a:r>
            <a:r>
              <a:rPr lang="en-IN" sz="2800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எல்லாம்</a:t>
            </a:r>
            <a:r>
              <a:rPr lang="en-IN" sz="2800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தலை</a:t>
            </a:r>
            <a:r>
              <a:rPr lang="en-IN" sz="28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/>
            </a:r>
            <a:br>
              <a:rPr lang="en-IN" sz="28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</a:br>
            <a:r>
              <a:rPr lang="en-IN" sz="2800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கல்வி</a:t>
            </a:r>
            <a:endParaRPr lang="en-US" sz="2800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4697427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பண்டையகாலத்துப்</a:t>
            </a:r>
            <a:endParaRPr lang="en-IN" dirty="0">
              <a:latin typeface="TAU-Marutham" pitchFamily="34" charset="0"/>
              <a:cs typeface="TAU-Marutham" pitchFamily="34" charset="0"/>
            </a:endParaRPr>
          </a:p>
          <a:p>
            <a:pPr algn="ctr">
              <a:buNone/>
            </a:pP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பள்ளிக்கூடங்கள்</a:t>
            </a: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pPr algn="ctr">
              <a:buNone/>
            </a:pPr>
            <a:endParaRPr lang="en-IN" dirty="0">
              <a:latin typeface="TAU-Marutham" pitchFamily="34" charset="0"/>
              <a:cs typeface="TAU-Marutham" pitchFamily="34" charset="0"/>
            </a:endParaRPr>
          </a:p>
          <a:p>
            <a:pPr algn="ctr">
              <a:buNone/>
            </a:pPr>
            <a:r>
              <a:rPr lang="en-IN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கற்றல்</a:t>
            </a:r>
            <a:r>
              <a:rPr lang="en-IN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நோக்கம்</a:t>
            </a:r>
            <a:endParaRPr lang="en-IN" dirty="0" smtClean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  <a:p>
            <a:pPr algn="ctr">
              <a:buNone/>
            </a:pP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கற்றல்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,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கற்பித்தலின்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தொடர்ச்சிகளை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உணர்வதன்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மூலம்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கல்வியின்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போக்குகளை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அறிதல்</a:t>
            </a:r>
            <a:endParaRPr lang="en-US" dirty="0">
              <a:latin typeface="TAU-Marutham" pitchFamily="34" charset="0"/>
              <a:cs typeface="TAU-Marutham" pitchFamily="34" charset="0"/>
            </a:endParaRPr>
          </a:p>
        </p:txBody>
      </p:sp>
      <p:pic>
        <p:nvPicPr>
          <p:cNvPr id="5" name="Content Placeholder 4" descr="old school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3438" y="1357298"/>
            <a:ext cx="3857652" cy="48577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85729"/>
            <a:ext cx="2900354" cy="785818"/>
          </a:xfrm>
        </p:spPr>
        <p:txBody>
          <a:bodyPr>
            <a:normAutofit/>
          </a:bodyPr>
          <a:lstStyle/>
          <a:p>
            <a:r>
              <a:rPr lang="en-IN" sz="3200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மன்றங்கள்</a:t>
            </a:r>
            <a:endParaRPr lang="en-US" sz="3200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5025" y="3571876"/>
            <a:ext cx="4041775" cy="785817"/>
          </a:xfrm>
        </p:spPr>
        <p:txBody>
          <a:bodyPr>
            <a:normAutofit/>
          </a:bodyPr>
          <a:lstStyle/>
          <a:p>
            <a:pPr algn="r"/>
            <a:r>
              <a:rPr lang="en-IN" sz="3200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பள்ளிகள்</a:t>
            </a:r>
            <a:endParaRPr lang="en-US" sz="3200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1285860"/>
            <a:ext cx="4040188" cy="4840303"/>
          </a:xfrm>
        </p:spPr>
        <p:txBody>
          <a:bodyPr/>
          <a:lstStyle/>
          <a:p>
            <a:r>
              <a:rPr lang="en-IN" sz="2800" dirty="0" err="1" smtClean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ஊர்ப்பொதுவில்</a:t>
            </a:r>
            <a:r>
              <a:rPr lang="en-IN" sz="2800" dirty="0" smtClean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மரத்தடியில்</a:t>
            </a:r>
            <a:r>
              <a:rPr lang="en-IN" sz="2800" dirty="0" smtClean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அமைதல்</a:t>
            </a:r>
            <a:endParaRPr lang="en-IN" sz="2800" dirty="0" smtClean="0">
              <a:solidFill>
                <a:srgbClr val="002060"/>
              </a:solidFill>
              <a:latin typeface="TAU-Marutham" pitchFamily="34" charset="0"/>
              <a:cs typeface="TAU-Marutham" pitchFamily="34" charset="0"/>
            </a:endParaRPr>
          </a:p>
          <a:p>
            <a:r>
              <a:rPr lang="en-IN" sz="2800" dirty="0" err="1" smtClean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அம்பலம்</a:t>
            </a:r>
            <a:endParaRPr lang="en-IN" sz="2800" dirty="0" smtClean="0">
              <a:solidFill>
                <a:srgbClr val="002060"/>
              </a:solidFill>
              <a:latin typeface="TAU-Marutham" pitchFamily="34" charset="0"/>
              <a:cs typeface="TAU-Marutham" pitchFamily="34" charset="0"/>
            </a:endParaRPr>
          </a:p>
          <a:p>
            <a:r>
              <a:rPr lang="en-IN" sz="2800" dirty="0" err="1" smtClean="0">
                <a:solidFill>
                  <a:srgbClr val="002060"/>
                </a:solidFill>
                <a:latin typeface="TAU-Marutham" pitchFamily="34" charset="0"/>
                <a:cs typeface="TAU-Marutham" pitchFamily="34" charset="0"/>
              </a:rPr>
              <a:t>திண்ணைப்பள்ளி</a:t>
            </a:r>
            <a:endParaRPr lang="en-IN" sz="2800" dirty="0" smtClean="0">
              <a:solidFill>
                <a:srgbClr val="002060"/>
              </a:solidFill>
              <a:latin typeface="TAU-Marutham" pitchFamily="34" charset="0"/>
              <a:cs typeface="TAU-Marutham" pitchFamily="34" charset="0"/>
            </a:endParaRPr>
          </a:p>
          <a:p>
            <a:endParaRPr lang="en-US" dirty="0"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4572007"/>
            <a:ext cx="4041775" cy="1554155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ஜைன</a:t>
            </a:r>
            <a:r>
              <a:rPr lang="en-IN" sz="2800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மடங்கள்</a:t>
            </a:r>
            <a:endParaRPr lang="en-IN" sz="2800" dirty="0" smtClean="0">
              <a:latin typeface="TAU-Marutham" pitchFamily="34" charset="0"/>
              <a:cs typeface="TAU-Marutham" pitchFamily="34" charset="0"/>
            </a:endParaRPr>
          </a:p>
          <a:p>
            <a:pPr>
              <a:buNone/>
            </a:pPr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பாடசாலைகள்</a:t>
            </a:r>
            <a:endParaRPr lang="en-US" sz="2800" dirty="0">
              <a:latin typeface="TAU-Marutham" pitchFamily="34" charset="0"/>
              <a:cs typeface="TAU-Marutham" pitchFamily="34" charset="0"/>
            </a:endParaRPr>
          </a:p>
        </p:txBody>
      </p:sp>
      <p:pic>
        <p:nvPicPr>
          <p:cNvPr id="1027" name="Picture 3" descr="C:\Users\DIETCBE NEWSYSTEM\Desktop\thinnaipall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642918"/>
            <a:ext cx="3214710" cy="26432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71802" y="1357298"/>
            <a:ext cx="4038600" cy="4857784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IN" sz="30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வித்யாரம்பம்</a:t>
            </a:r>
            <a:endParaRPr lang="en-IN" sz="3000" dirty="0" smtClean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  <a:p>
            <a:endParaRPr lang="en-IN" sz="3000" dirty="0" smtClean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  <a:p>
            <a:r>
              <a:rPr lang="en-IN" sz="30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மையாடல்</a:t>
            </a:r>
            <a:endParaRPr lang="en-IN" sz="3000" dirty="0" smtClean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  <a:p>
            <a:endParaRPr lang="en-IN" sz="3000" dirty="0" smtClean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  <a:p>
            <a:r>
              <a:rPr lang="en-IN" sz="30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கையெழுத்து</a:t>
            </a:r>
            <a:endParaRPr lang="en-IN" sz="3000" dirty="0" smtClean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  <a:p>
            <a:endParaRPr lang="en-IN" sz="3000" dirty="0" smtClean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  <a:p>
            <a:r>
              <a:rPr lang="en-IN" sz="30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எழுத்தின்</a:t>
            </a:r>
            <a:r>
              <a:rPr lang="en-IN" sz="30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30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வடிவம்</a:t>
            </a:r>
            <a:endParaRPr lang="en-IN" sz="3000" dirty="0" smtClean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  <a:p>
            <a:endParaRPr lang="en-IN" sz="3000" dirty="0" smtClean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  <a:p>
            <a:r>
              <a:rPr lang="en-IN" sz="30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மனனப்</a:t>
            </a:r>
            <a:r>
              <a:rPr lang="en-IN" sz="30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30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பயிற்சி</a:t>
            </a:r>
            <a:endParaRPr lang="en-US" dirty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3000372"/>
            <a:ext cx="4191000" cy="3324228"/>
          </a:xfr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IN" sz="3200" dirty="0" err="1" smtClean="0">
                <a:latin typeface="TAU-Marutham" pitchFamily="34" charset="0"/>
                <a:cs typeface="TAU-Marutham" pitchFamily="34" charset="0"/>
              </a:rPr>
              <a:t>சுவடிகள்</a:t>
            </a:r>
            <a:endParaRPr lang="en-IN" sz="3200" dirty="0" smtClean="0">
              <a:latin typeface="TAU-Marutham" pitchFamily="34" charset="0"/>
              <a:cs typeface="TAU-Marutham" pitchFamily="34" charset="0"/>
            </a:endParaRPr>
          </a:p>
          <a:p>
            <a:endParaRPr lang="en-IN" sz="3200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sz="3200" dirty="0" err="1" smtClean="0">
                <a:latin typeface="TAU-Marutham" pitchFamily="34" charset="0"/>
                <a:cs typeface="TAU-Marutham" pitchFamily="34" charset="0"/>
              </a:rPr>
              <a:t>எழுத்தாணிகள்</a:t>
            </a:r>
            <a:endParaRPr lang="en-IN" sz="3200" dirty="0" smtClean="0">
              <a:latin typeface="TAU-Marutham" pitchFamily="34" charset="0"/>
              <a:cs typeface="TAU-Marutham" pitchFamily="34" charset="0"/>
            </a:endParaRPr>
          </a:p>
          <a:p>
            <a:endParaRPr lang="en-IN" sz="3200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sz="3200" dirty="0" err="1" smtClean="0">
                <a:latin typeface="TAU-Marutham" pitchFamily="34" charset="0"/>
                <a:cs typeface="TAU-Marutham" pitchFamily="34" charset="0"/>
              </a:rPr>
              <a:t>ஏடெழுதும்</a:t>
            </a:r>
            <a:r>
              <a:rPr lang="en-IN" sz="3200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3200" dirty="0" err="1" smtClean="0">
                <a:latin typeface="TAU-Marutham" pitchFamily="34" charset="0"/>
                <a:cs typeface="TAU-Marutham" pitchFamily="34" charset="0"/>
              </a:rPr>
              <a:t>வழக்கம்</a:t>
            </a:r>
            <a:endParaRPr lang="en-IN" sz="3200" dirty="0" smtClean="0">
              <a:latin typeface="TAU-Marutham" pitchFamily="34" charset="0"/>
              <a:cs typeface="TAU-Marutham" pitchFamily="34" charset="0"/>
            </a:endParaRPr>
          </a:p>
          <a:p>
            <a:pPr>
              <a:buNone/>
            </a:pPr>
            <a:endParaRPr lang="en-US" sz="3200" dirty="0"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924328" cy="4614882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அன்பினால்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அடக்குதல்</a:t>
            </a: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வாதம்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புரிதல்</a:t>
            </a: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சாந்துணையும்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கற்றல்</a:t>
            </a: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ஓதற்பிரிவு</a:t>
            </a:r>
            <a:endParaRPr lang="en-US" dirty="0">
              <a:latin typeface="TAU-Marutham" pitchFamily="34" charset="0"/>
              <a:cs typeface="TAU-Marutham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14876" y="785795"/>
            <a:ext cx="3857652" cy="507209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கடின</a:t>
            </a:r>
            <a:r>
              <a:rPr lang="en-IN" sz="2800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சொற்கள்</a:t>
            </a:r>
            <a:endParaRPr lang="en-IN" sz="2800" dirty="0" smtClean="0">
              <a:latin typeface="TAU-Marutham" pitchFamily="34" charset="0"/>
              <a:cs typeface="TAU-Marutham" pitchFamily="34" charset="0"/>
            </a:endParaRPr>
          </a:p>
          <a:p>
            <a:endParaRPr lang="en-IN" sz="2800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sz="2800" dirty="0" err="1">
                <a:latin typeface="TAU-Marutham" pitchFamily="34" charset="0"/>
                <a:cs typeface="TAU-Marutham" pitchFamily="34" charset="0"/>
              </a:rPr>
              <a:t>க</a:t>
            </a:r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ற்பித்தல்</a:t>
            </a:r>
            <a:r>
              <a:rPr lang="en-IN" sz="2800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உத்திகள்</a:t>
            </a:r>
            <a:endParaRPr lang="en-IN" sz="2800" dirty="0" smtClean="0">
              <a:latin typeface="TAU-Marutham" pitchFamily="34" charset="0"/>
              <a:cs typeface="TAU-Marutham" pitchFamily="34" charset="0"/>
            </a:endParaRPr>
          </a:p>
          <a:p>
            <a:endParaRPr lang="en-IN" sz="2800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துணைக்கருவிகள்</a:t>
            </a:r>
            <a:endParaRPr lang="en-IN" sz="2800" dirty="0" smtClean="0">
              <a:latin typeface="TAU-Marutham" pitchFamily="34" charset="0"/>
              <a:cs typeface="TAU-Marutham" pitchFamily="34" charset="0"/>
            </a:endParaRPr>
          </a:p>
          <a:p>
            <a:endParaRPr lang="en-IN" sz="2800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விளைவுகள்</a:t>
            </a:r>
            <a:endParaRPr lang="en-IN" sz="2800" dirty="0" smtClean="0">
              <a:latin typeface="TAU-Marutham" pitchFamily="34" charset="0"/>
              <a:cs typeface="TAU-Marutham" pitchFamily="34" charset="0"/>
            </a:endParaRPr>
          </a:p>
          <a:p>
            <a:endParaRPr lang="en-IN" sz="2800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மதிப்பீடு</a:t>
            </a:r>
            <a:endParaRPr lang="en-US" sz="2800" dirty="0">
              <a:latin typeface="TAU-Marutham" pitchFamily="34" charset="0"/>
              <a:cs typeface="TAU-Marutha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43362" cy="3757625"/>
          </a:xfrm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நூல்வெளி</a:t>
            </a: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கற்பவை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கற்றபின்</a:t>
            </a: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பெட்டிச்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செய்திகள்</a:t>
            </a: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தொகுப்புரை</a:t>
            </a:r>
            <a:endParaRPr lang="en-IN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பின்னூட்டம்</a:t>
            </a:r>
            <a:endParaRPr lang="en-US" dirty="0">
              <a:latin typeface="TAU-Marutham" pitchFamily="34" charset="0"/>
              <a:cs typeface="TAU-Marutha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50</TotalTime>
  <Words>73</Words>
  <Application>Microsoft Office PowerPoint</Application>
  <PresentationFormat>On-screen Show (4:3)</PresentationFormat>
  <Paragraphs>53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Trek</vt:lpstr>
      <vt:lpstr> புதிய பாடநூல் கருத்தாக்கப் பயிற்சி மேல்நிலை  - இரண்டாம் ஆண்டு பொதுத் தமிழ் </vt:lpstr>
      <vt:lpstr>இயல் 4                                செல்வத்துள் எல்லாம் தலை கல்வி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DIETCBE NEWSYSTEM</dc:creator>
  <cp:lastModifiedBy>Windows User</cp:lastModifiedBy>
  <cp:revision>19</cp:revision>
  <dcterms:created xsi:type="dcterms:W3CDTF">2019-06-08T04:54:29Z</dcterms:created>
  <dcterms:modified xsi:type="dcterms:W3CDTF">2019-06-10T13:36:11Z</dcterms:modified>
</cp:coreProperties>
</file>